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2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177_ca_object_representations_media_197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724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rollo del arte (GD-D-006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2025-07-26T02:11:25Z</dcterms:created>
  <dcterms:modified xsi:type="dcterms:W3CDTF">2025-07-26T02:11:25Z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