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21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7177_ca_object_representations_media_1978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7241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l rollo del arte (GD-D-00602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2025-07-26T02:11:25Z</dcterms:created>
  <dcterms:modified xsi:type="dcterms:W3CDTF">2025-07-26T02:11:25Z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