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2945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620_ca_object_representations_media_211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619_ca_object_representations_media_200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_ca_object_representations_media_199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329_ca_object_representations_media_196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101_ca_object_representations_media_1794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763_ca_object_representations_media_189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28_ca_object_representations_media_1818_large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735_ca_object_representations_media_2020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68_ca_object_representations_media_207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526_ca_object_representations_media_201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_ca_object_representations_media_2013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04_ca_object_representations_media_206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438_ca_object_representations_media_201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332_ca_object_representations_media_200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658_ca_object_representations_media_200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sura a obra de Gonzalo Díaz (GD-D-00647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enal de Venecia parte con polémica y acento femenino (GD-D-00617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polémicos proyectos Fondart que vienen (GD-D-00612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71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as tortugas (GD-D-00593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67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ena de avanzada viaja non stop a Kassel (GD-D-0058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vitación Galería Arte Actual (GD-D-0042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 profesionales becados en Italia (GD-D-0036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71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instala por un año obra pública con luces de neón (GD-D-0065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ho tintas: el proyecto digital que une a Samy Benmayor, Gonzalo Díaz y Norton Maza (GD-D-0064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Pintar bien no tiene sentido si no hay un discurso detrás" (GD-D-0064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chilenos que marcarán la agenda (GD-D-0063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571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cifrando la Trienal (GD-D-0063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representará a Chile en feria de arte Documenta de Kassel (GD-D-0063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s en serie de chilenos y británicos llegan al MAC (GD-D-0062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representará a Chile en Bienal de Venecia (GD-D-0061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2025-07-23T13:44:10Z</dcterms:created>
  <dcterms:modified xsi:type="dcterms:W3CDTF">2025-07-23T13:44:10Z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