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2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023_ca_object_representations_media_65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25_ca_object_representations_media_1781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977_ca_object_representations_media_1780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079_ca_object_representations_media_1779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369_ca_object_representations_media_1778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42_ca_object_representations_media_167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545_ca_object_representations_media_2195_large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43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Pie de la Letra (GD-O-014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perimetral de andamio de alzaprima acuñadas de madera, que presenta en su segmento medio inferior dos líneas paralelas de tubos fluorescentes a lo largo de toda la estructura. 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ork in progress (GD-D-00572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3432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penas três dias ate a inauguraçao (GD-D-0057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781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 panel de arte contemporáneo (GD-D-00570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391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ienal prepara os espaços para arte (GD-D-00569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. Campo, fragmentado, paródia, paradigma. (GD-D-00326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193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Porto Arte Nº 18 (GD-D-0019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2025-12-21T02:58:34Z</dcterms:created>
  <dcterms:modified xsi:type="dcterms:W3CDTF">2025-12-21T02:58:34Z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