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023_ca_object_representations_media_65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825_ca_object_representations_media_178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977_ca_object_representations_media_178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079_ca_object_representations_media_177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369_ca_object_representations_media_1778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242_ca_object_representations_media_167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86_ca_object_representations_media_99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434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 Pie de la Letra (GD-O-014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alación perimetral de andamio de alzaprima acuñadas de madera, que presenta en su segmento medio inferior dos líneas paralelas de tubos fluorescentes a lo largo de toda la estructura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rk in progress (GD-D-0057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3432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nas três dias ate a inauguraçao (GD-D-0057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814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anel de arte contemporáneo (GD-D-00570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391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enal prepara os espaços para arte (GD-D-00569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nzalo Díaz. Campo, fragmentado, paródia, paradigma. (GD-D-0032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Porto Arte Nº 18 (GD-D-0019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2025-07-25T12:11:16Z</dcterms:created>
  <dcterms:modified xsi:type="dcterms:W3CDTF">2025-07-25T12:11:16Z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