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530224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26_ca_object_representations_media_174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14_ca_object_representations_media_1741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56_ca_object_representations_media_1738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715_ca_object_representations_media_173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1_ca_object_representations_media_173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87_ca_object_representations_media_1732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0_ca_object_representations_media_172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960_ca_object_representations_media_1728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345_ca_object_representations_media_20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8_ca_object_representations_media_175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00_ca_object_representations_media_270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15_ca_object_representations_media_9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5_ca_object_representations_media_93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9_ca_object_representations_media_26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624_ca_object_representations_media_91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09_ca_object_representations_media_175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_ca_object_representations_media_175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82_ca_object_representations_media_175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2_ca_object_representations_media_174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57_ca_object_representations_media_174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1_ca_object_representations_media_174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99_ca_object_representations_media_174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22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ular instalación (GD-D-0054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iscurso eléctrico (GD-D-005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umental instalación de Gonzalo Díaz se inaugura hoy en el Museo de BB.AA. (GD-D-0054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ienen fachada de museo de BB.AA. (GD-D-0054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62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a crítica al momento cultural (GD-D-0053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o aquí lo precario es norma" (GD-D-0053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la Gloria y en la Muerte (GD-D-0053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ódigo visual de Gonzalo Díaz (GD-D-0053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cademia Imaginaria Nº 2 (GD-D-0018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3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GD-D-005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6 (GD-D-0017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umentos de Montaje de la obra Unidos en la Gloria y en la Muerte. Individualizar (GD-D-0017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28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la Muerte (GD-D-001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los millonarios de Chile son muy picantes y provincianos" (GD-D-0055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unidad de Díaz (GD-D-005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Intervención del/sobre el patrimonio cultural (GD-D-005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54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estra de Díaz ya tiene catálogo (GD-D-0054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9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arxismo objetual de Gonzalo Díaz (GD-D-0054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una instalación (GD-D-00544)]]></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2025-12-21T02:59:35Z</dcterms:created>
  <dcterms:modified xsi:type="dcterms:W3CDTF">2025-12-21T02:59:35Z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