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presProps" Target="presProps.xml"/>
  <Relationship Id="rId39" Type="http://schemas.openxmlformats.org/officeDocument/2006/relationships/viewProps" Target="viewProps.xml"/>
  <Relationship Id="rId40"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5529586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964_ca_object_representations_media_385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284_ca_object_representations_media_2164_large10.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510_ca_object_representations_media_253_large11.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630_ca_object_representations_media_274_large12.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8159_ca_object_representations_media_273_large13.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155_ca_object_representations_media_272_large14.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223_ca_object_representations_media_205_large15.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070_ca_object_representations_media_98_large16.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500_ca_object_representations_media_270_large17.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3966_ca_object_representations_media_88_large18.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522_ca_object_representations_media_197_large19.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611_ca_object_representations_media_378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8993_ca_object_representations_media_2208_large20.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800_ca_object_representations_media_267_large21.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631_ca_object_representations_media_266_large22.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1524_ca_object_representations_media_244_large23.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1129_ca_object_representations_media_184_large24.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5837_ca_object_representations_media_1527_large25.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727_ca_object_representations_media_38_large26.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195_ca_object_representations_media_242_large27.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817_ca_object_representations_media_241_large28.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814_ca_object_representations_media_32_large29.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335_ca_object_representations_media_606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764_ca_object_representations_media_2209_large30.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981_ca_object_representations_media_174_large31.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734_ca_object_representations_media_173_large32.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259_ca_object_representations_media_240_large33.jpg"/>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211_ca_object_representations_media_10_large34.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468_ca_object_representations_media_171_large35.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321_ca_object_representations_media_1246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413_ca_object_representations_media_1266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738_ca_object_representations_media_168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7955_ca_object_representations_media_1637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944_ca_object_representations_media_279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234_ca_object_representations_media_260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686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Œuvres Complètes (GD-O-016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iete volúmenes ficticios de tapas y hojas de color blanco ahuesado, referidos a las tres disciplinas del Trivium y a las cuatro del Quadrivium, supuestamente publicados por la editorial Gallimar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24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alería Metropolitana 2011-2017... (GD-D-00296)]]></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14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te y Política (GD-D-00225)]]></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669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xtremoccidente Nº 3 (GD-D-0021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09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ista de Crítica Cultural Nº 22 (GD-D-0020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05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ista de Crítica Cultural N° 23 (GD-D-0020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097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líticas y estéticas de la memoria (GD-D-00193)]]></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4672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ista de Crítica Cultural Nº 19 (GD-D-00190)]]></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47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ista de Crítica Cultural Nº 16 (GD-D-00179)]]></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ista de Crítica Cultural. Número 12 (GD-D-0016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ista de Crítica Cultural Nº 10 (GD-D-0015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621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ónde los restos? ¿En qué zona los desperdicios? (GD-O-013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otografía de un grupo de tres personas, dos de pie y una sentada sobre la arena, delante de una roca. Al lado derecho se observa un recuadro con imagen en tonos azules del mar, unas rocas y el cielo. En la parte superior de la obra, sobre la roca, de despliega el texto del Artículo 79 del Código Civil. Al costado derecho se lee en letras negras una frase interrogativa.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28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ntoSul. II Muestra de Artes Visuales Integración del Cono Sur. Muestra itinerante, Brasil y España (GD-D-00146)]]></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09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ista de Crítica Cultural Nº 8 (GD-D-00138)]]></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24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ista de Crítica Cultural Nº 5 (GD-D-00111)]]></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62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arta Bienal de La Habana 1991 Catálogo (GD-D-00107)]]></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14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ista Número Quebrado 1/1 (GD-D-00078)]]></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505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ILE VIVE (GD-D-00063)]]></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860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te en Chile desde 1973. Escena de Avanzada y Sociedad.  (GD-D-00060)]]></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383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gins and Institutions. Art in Chile since 1973 (GD-D-00058)]]></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717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bajos de mesa o delirio del envasamiento (GD-D-00056)]]></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uera de Serie (GD-D-0005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tado del Entendimiento Humano (GD-O-008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ríptico compuesto por 3 marcos de moldura negra, 3 placas de mármol negro, gris y blanco grabados en bajorelieve (al modo de las lápidas) con las palabras MISERIA, CONCRETO Y LUJURIA. Cada una atravesada, por una línea recta de tubo de vidrio inyectado con gas neón, en tubo revestido internamente con fósforo y gas neón y con tubo de vidrio inyectado con gas argón, respectivamente. transformador, panton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1981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atro Artistas Chilenos en el CAYC de Buenos Aires: Díaz, Dittborn, Jaar, Leppe (GD-D-00049)]]></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050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te & Textos. Envío a la 5ª Bienal de Sydney. Gonzalo Díaz/Eugenio Dittborn (GD-D-00034)]]></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05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adernos de/para el análisis 1 (GD-D-00033)]]></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098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Separata N°4 (GD-D-00022)]]></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098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Separata Nº 2 (GD-D-00014)]]></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1981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V Bienal de Medellín (GD-D-0001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717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rpeta Visuala Eventos - FLACSO (GD-O-008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arpeta de fondo tono gris con letras imprenta en tono azul, en la parte superior tiene una etiqueta de fosforos chilenos con la cordillera de los andes intervenida con una cruz de tono negro.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193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8 (GD-O-004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con orientación vertical. En la parte superior tiene dos vacas, la segunda completa. Bajo ellas, dos repeticiones de una figura femenina con sombrero de holandesa, la primera coloreada con tonos azul, amarillo y rojo. Mientras que la ultima silueta esta enmarcada en un rectángulo negro y la silueta femenina antes mencionada esta de color fucsia. En la base de la composición lleva la frase: Perdida yo también podría amarte Perdida.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maginarios culturales para la izquierda por Nelly Richard, con una presentación de Eugenia Prado Bassi (GD-D-00329)]]></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288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Separata N°5 (GD-D-0031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tizsheft (GD-D-00315)]]></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76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te y Política 2005 - 2015 (GD-D-00297)]]></a:t>
            </a:r>
          </a:p>
        </p:txBody>
      </p:sp>
    </p:spTree>
  </p:cSld>
  <p:clrMapOvr>
    <a:masterClrMapping/>
  </p:clrMapOvr>
</p:sld>
</file>

<file path=ppt/theme/theme1.xml><?xml version="1.0" encoding="utf-8"?>
<a:theme xmlns:a="http://schemas.openxmlformats.org/drawingml/2006/main" name="Theme40">
  <a:themeElements>
    <a:clrScheme name="Theme4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35</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2025-12-21T01:13:15Z</dcterms:created>
  <dcterms:modified xsi:type="dcterms:W3CDTF">2025-12-21T01:13:15Z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