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945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4611_ca_object_representations_media_378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621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¿Dónde los restos? ¿En qué zona los desperdicios? (GD-O-0133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otografía de un grupo de tres personas, dos de pie y una sentada sobre la arena, delante de una roca. Al lado derecho se observa un recuadro con imagen en tonos azules del mar, unas rocas y el cielo. En la parte superior de la obra, sobre la roca, de despliega el texto del Artículo 79 del Código Civil. Al costado derecho se lee en letras negras una frase interrogativa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2025-07-23T13:44:15Z</dcterms:created>
  <dcterms:modified xsi:type="dcterms:W3CDTF">2025-07-23T13:44:15Z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