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91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6727_ca_object_representations_media_38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3817_ca_object_representations_media_241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860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rte en Chile desde 1973. Escena de Avanzada y Sociedad.  (GD-D-00060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717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rabajos de mesa o delirio del envasamiento (GD-D-00056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2025-07-26T01:20:28Z</dcterms:created>
  <dcterms:modified xsi:type="dcterms:W3CDTF">2025-07-26T01:20:28Z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