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044_ca_object_representations_media_176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00_ca_object_representations_media_267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ágenes excéntricas de América Latina y Estados Unidos (GD-D-0056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ítica Cultural Nº 8 (GD-D-001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2025-07-26T13:51:32Z</dcterms:created>
  <dcterms:modified xsi:type="dcterms:W3CDTF">2025-07-26T13:51:32Z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