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presProps" Target="presProps.xml"/>
  <Relationship Id="rId39" Type="http://schemas.openxmlformats.org/officeDocument/2006/relationships/viewProps" Target="viewProps.xml"/>
  <Relationship Id="rId4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28301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86_ca_object_representations_media_68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918_ca_object_representations_media_41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31_ca_object_representations_media_551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45_ca_object_representations_media_40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747_ca_object_representations_media_404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21_ca_object_representations_media_735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753_ca_object_representations_media_395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60_ca_object_representations_media_675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2_ca_object_representations_media_671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99_ca_object_representations_media_667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85_ca_object_representations_media_661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2_ca_object_representations_media_76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23_ca_object_representations_media_380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011_ca_object_representations_media_379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209_ca_object_representations_media_650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18_ca_object_representations_media_645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29_ca_object_representations_media_632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0_ca_object_representations_media_626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16_ca_object_representations_media_706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330_ca_object_representations_media_622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2_ca_object_representations_media_83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86_ca_object_representations_media_130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597_ca_object_representations_media_616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1_ca_object_representations_media_348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780_ca_object_representations_media_1247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68_ca_object_representations_media_797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3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86_ca_object_representations_media_88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500_ca_object_representations_media_57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76_ca_object_representations_media_476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90_ca_object_representations_media_470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63_ca_object_representations_media_1294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981_ca_object_representations_media_130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GD-O-02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equeños fardos compuestos por tierra y gasas, sobre estructura de madera que descansa sobre material aislante que los separa del piso de la galería. Cada uno presenta una palabra escrita en letra imprenta en tubos de vidrio inyectados con gas argón, sostenidas por cable de acero y estructura metálica, alimentadas por un sistema eléctric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las siete líneas del texto, mediante la aparición de un débil brillo amarillento de cada letra y cada palabra, solo cuando el espectador se acerca y proyecta sobre él su propia sombr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era Obscura (GD-O-01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palabras escritas en mayúsculas en tubo de vidrio inyectado con gas neón, instaladas en los muros del espacio de exhibición, pintado e iluminado de roj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anías (GD-O-01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frases en latín, de dos palabras cada una, caladas sobre negro, dispuestas en catorce cajas de luz con dispositivo de oscilación, instaladas en dos columnas de ocho a ambos costados de una ventan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sierto Avanza (GD-O-01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a cabina expositiva conformada por veintiún textos escritos en mayúscula realizados en vinilo de corte transparente, distribuidos de a siete e instalados en tres muros blancos (sur, poniente y norte). Cada texto presenta a su izquierda un alambre de línea irregular con un volumen, también irregular, hecho manualmente con una masilla de color blanco. El espacio está iluminado con luz de sodio por lo que vira todo a un tono amarillento cálid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 Frente de Stalingrado (GD-O-01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 cabina de exhibición, texto ubicado al lado del acceso, impreso escrito con tipografía gótica, enmarcado e iluminado con tubo de luz negra. El interior de la cabina está llena de pedazos de tasas y platos de losa blanca quebrados y acumulados en un montículo que deja ver el cuarto trasero de un caballo de pelaje negr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uerte en Venecia (GD-O-01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estanques acrílicos transparentes, cada uno con la forma de las letras A, R, T y E respectivamente. En su interior contienen agua y distintas cantidades de peces de color rojo dependiendo la letra (A, ocho peces, R cinco peces, T tres peces, E dos peces). Los estanques están conectados mediante cañerías y cuentan con un sistema de oxigenación y renovación de agu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9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estín de Baltasar (GD-O-01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ocupa toda la sala del segundo piso de la galería Posada del Corregidor, y cuya entrada está bloqueada por un vidrio y tres pumas de fierro fundido que se enfrentan al espectador. Una pasarela construida con tablas de madera atraviesa la sala en diagonal. Sobre ésta, un motor hace balancearse un zapato elegante de mujer sobre la madera, produciendo un taconeo. Este sonido, mediante un parlante, es replicado afuera de la sala, desde donde el espectador observa la obra. En uno de los muros de la sala, tres proyectoras de diapositivas suspendidas del techo proyectan una palabra de luz sobre una placa de mármol: “Tesel”, “Fares”, “Nomes” respectivamente, con un ligero chasquido y movimiento de la diapositiva. Un sistema especial de luces ilumina la pasarela de madera en todo su largo. (Descripción realizada por Camila Moya, ayudante de Gonzalo Díaz)]]></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tortugas) (GD-O-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se en alemán escrita por medio de letras de gran tamaño, acostadas, sobre un total de 205 tortugas de bronce, dispuestas sobre el hall del Museo de Arte Contemporáneo, formando una línea sinuosa. Cada letra está fabricada en metal solo en su contorno, quedando un espacio vacío relleno de tierra y pasto, transformándose en jardineras. Las tortugas están todas dispuestas con sus cabezas mirando hacia el acceso del muse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istencia (GD-O-01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aca de cerámica refractaria, con una palabra en bajo relieve, donde cada letra presenta una resistencia eléctrica en su interior. Está conectada al flujo eléctrico mediante un contactor magnético que desconecta el suministro eléctrico cada vez que la resistencia logra el estado máximo de incandescencia, conectándolo nuevamente, una vez que esta se enfrí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in de la Historia (GD-O-02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enedor plástico lleno de agua con dos bombas que funcionan de manera intermitente para generar un movimiento de remolino. En su interior flota una piedra volcánica de gran tamaño, siempre en movimiento, que sostiene un display electrónico por medio de dos vástagos de bronce. El display presenta un total de 17 dígitos, los cuales requieren de dos conexiones eléctricas por cada uno, los que suben hacia el cielo de la sala y descansan sobre una estructura metálic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Calor del Pensamiento (GD-O-01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lacas de cerámica refractaria conectada al flujo eléctrico mediante un conector magnético que corta el flujo una vez alcanzado el máximo de incandescencia y al enfriarse lo vuelve a encender. Las placas presentan un calado que forma cada una de las letras de una frase en español. En el interior de cada letra pasa una resistencia eléctric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Calor del Pensamiento (GD-O-01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lacas de cerámica refractaria conectada al flujo eléctrico mediante un conector magnético que corta el flujo una vez alcanzado el máximo de incandescencia y al enfriarse lo vuelve a encender. Las placas presentan un calado que forma cada una de las letras de una frase en alemán. En el interior de cada letra pasa una resistencia eléctric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queña y Hermosa Conjetura (GD-O-01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lo de buque de guerra hecho en madera, alambre, lata, clavos, sobre repisa y texto fundido en plomo al muro en el que se lee “La pena del agua es infini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67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ierra Prometida (GD-O-0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 estacionamiento, compuesta por catorce estaciones en catorce pilares estructurales del lugar. Cada una se identifica por medio de un número romano en bronce, el cual está iluminado por un foco soportado por un brazo montado en el mismo pilar. Cada estación presenta una palabra correspondiente a una figura retórica en neón. Sobre la palabra, casi acercándose a la viga se observa una bandeja blanca y sobre esta un volumen cubierto por una bolsa de plástico negr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estaciones, cada una compuesta por una repisa de acero lacado, cuatro figuras de animales fundidas en plomo: zorro, oveja, pato y gallo, trípode con foco, texto de plomo, texto adhesivo pegado al muro pintado de gri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nsistente en nueve trípodes distribuidos perimetralmente, dirigiendo el as de luz de un foco hacia la pared pintada de rojo. Sobre el muro se despliegan nueve repisas rojas, con cuatro figuras de animales de plomo en cada una: un zorro, una oveja, un pato, y un gallo. Sobre cada repisa, alineado a la izquierda se despliega un texto en vinilo de corte a modo de título y bajo la repisa se despliega otro texto, de tamaño más pequeño que el superior y de mayor extensió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dre de la Patria (GD-O-01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estaciones de vía crucis, definidas por catorce trípodes Manfroto con focos de luz en dirección rasante, generando. Cada estación, numerada del I al XIV con números romanos en bronce, presenta una repisa con un ave de rapiña (tiuque) embalsamado que va cambiado su ubicación, catorce versos del soneto XXVI de Garcilaso de la Vega tipografiados en autoadhesivo negro y pegados al muro y placas acrílicas fotoserigrafiadas con la imagen del telediario, repetida catorce veces, en la que se afanan cubanos en balsas precarias en medio del océano.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ebatable Lands (GD-O-01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ez frases impresas en serigrafía con tinta blanca ultra cubriente y tipografía Arial bold mayúsculas rectas, sobre una imagen fragmentaria de mar previamente impresa sobre veinte pliegos de papel de 220 cm de alto, pegados en placas de foam. G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Soy el Sendero, Bésame Mucho (GD-O-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un recorrido y fotoperformance del artista, en la parte central la frase: YO SOY EL SENDERO, BÉSAME MUCHO, con tipografía en Helvética mayúscula recta, en tubo de vidrio inyectado con gas argón, instalada en el muro de fondo de una sala de planta rectangular conformada por un vía crucis con siete hoces y siete martillos dorados, alzados en 14 varas de bambú, bajo un tríptico fotográfico que muestra los registros de una fotoperformance en tres actos en la que el autor “vocifera” y gesticula tras las rejas con traje a rayas y gorro de preso, acción performática que tuvo como modelo y referencia los registros videográficos transmitidos por la televisión peruana del apresamiento de Abimael Guzmán, autodenominado “presidente Gonzalo”, jefe del grupo terrorista Sendero Luminoso, cuya acción revolucionaria en contra del Estado peruano durante la década de los 80s tuvo como consecuencia la muerte de más de 30.000 personas y el desaparecimiento de otros 6.000 individu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el texto, mediante la aparición de un débil brillo amarillento de cada letra y cada palabra, solo cuando el espectador se acerca y proyecta sobre él su propia sombr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eclinación de los Planos (GD-O-01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frases tipografiadas en Arial bold rectas, sobreimpresas cada una, en uno de los paneles de un tríptico en los que figuran, sucesivamente, tres retratos fotográficos tramados de las cabezas de Sor Teresa de Los Andes, de Diamela Eltit y de Zulema Morandé, tríptico que se ubica en el respaldo escénico de una instalación conformada por un mesón de obra en el que se fabrica, mediante la acción de un carro emplantillado, una moldura de edificio neoclásico. G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toperformance (GD-O-00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palabras tipografiadas en romanas mayúsculas de 17 cm de alto, según diseño del autor, en tubo de vidrio inyectado con gas argón, instaladas en el muro bajo un políptico fotográfico de cuatro paneles enmarcados con moldura lacada negra, que mantienen bajo vidrio ampliaciones en cybachrome de 205 cm de altura los registros fotográficos de una performance en la que el autor, sentado delante del pabellón patrio enteramente enrojecido, manipula litúrgicamente una hoz y un martillo dorados en un escenario neoclásico. Frente al cuarto panel se ubican tres objetos, un diccionario de la RAE, un yunque, un nivel y una plomad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1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5 de octubre de 1957 (GD-O-02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n proyección sobre muros oscuros, silla con tubos fluorescentes dispuestos verticalmente bajo el asiento. Sobre la silla cuelga un aparato kinesiológico para estirar la columna hecho en fierro y cuer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rras del Sinfín (GD-O-02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pel impreso en off-set  con textos en letras negras, enmarcados en 344 marcos de moldura recta de madera con vidrio, colgados en una sola línea, por todo el perímetro del espacio de exhibi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i du Peuple (GD-O-02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mpuesta por 14 alzaprimas de madera, que en su base presenta un texto realizado en tubos de vidrio inyectado con gas argó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en-Füta-Winkul (GD-O-02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nueve cajas acrílicas llenas de agua en las que flotan un total de cincuenta letras y dobles letras mayúsculas realizadas en tubo de vidrio inyectado con gas argón sostenidas, cada una, mediante una estructura acrílica fijada a cada piedra. La obra presenta un sistema de motor y bomba que genera el movimiento contante del agua y de las piedr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un texto, mediante la aparición de un débil brillo amarillento de cada letra y cada palabra, solo cuando el espectador se acerca y proyecta sobre él su propia sombra.]]></a:t>
            </a:r>
          </a:p>
        </p:txBody>
      </p:sp>
    </p:spTree>
  </p:cSld>
  <p:clrMapOvr>
    <a:masterClrMapping/>
  </p:clrMapOvr>
</p:sld>
</file>

<file path=ppt/theme/theme1.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2025-07-23T10:32:20Z</dcterms:created>
  <dcterms:modified xsi:type="dcterms:W3CDTF">2025-07-23T10:32:20Z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