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9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44_ca_object_representations_media_50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10_ca_object_representations_media_1659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920_ca_object_representations_media_26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333_ca_object_representations_media_175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208_ca_object_representations_media_24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4981_ca_object_representations_media_174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734_ca_object_representations_media_173_large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57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t me see if you can run as fast as me (GD-O-006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íptico. Serigrafía sobre politela, tubos de neón y juguete de madera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52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TWORK (GD-D-00358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860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unstforum International Nº 73/74 (GD-D-00039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90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ndo Diners Club (GD-D-00037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9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fth Bienal of Sydney 1984. Private Symbol Social Metaphor (GD-D-00036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05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& Textos. Envío a la 5ª Bienal de Sydney. Gonzalo Díaz/Eugenio Dittborn (GD-D-00034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050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adernos de/para el análisis 1 (GD-D-000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2025-07-26T04:12:55Z</dcterms:created>
  <dcterms:modified xsi:type="dcterms:W3CDTF">2025-07-26T04:12:55Z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