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0745_ca_object_representations_media_156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vista Humboldt Nº 113 (GD-D-00139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2025-07-25T01:51:02Z</dcterms:created>
  <dcterms:modified xsi:type="dcterms:W3CDTF">2025-07-25T01:51:02Z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