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5560_ca_object_representations_media_528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576_ca_object_representations_media_108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09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l Arte Nacional (GD-O-015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íptico formado por tres fotografías. El panel de la izquierda presenta una fotografía en blanco y negro de una mujer (Marta Colvin) a los pies de un monumento a Sucre, al aire libre. El panel del centro presenta un paño negro con pliegues marcados por la iluminación. El panel derecho presenta una fotografía a color del artista a los pies del mismo monumento a Sucre, en el vértice contrario a la fotografía de Colvin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90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s decir Nº 5 (GD-D-0020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2025-07-23T13:44:14Z</dcterms:created>
  <dcterms:modified xsi:type="dcterms:W3CDTF">2025-07-23T13:44:14Z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