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22970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64_ca_object_representations_media_25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409_ca_object_representations_media_11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49_ca_object_representations_media_11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36_ca_object_representations_media_249_large1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94_ca_object_representations_media_2000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88_ca_object_representations_media_199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19_ca_object_representations_media_199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_ca_object_representations_media_199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37_ca_object_representations_media_199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93_ca_object_representations_media_199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1_ca_object_representations_media_198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 decir Nº 6 (GD-D-002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9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jeta de la exposición Rúbrica de Gonzalo Díaz en Centro Cultural Matucana 100. Santiago de Chile, 2003. (GD-D-002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eño Nº 9 (GD-D-002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D-002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43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erno retorno (GD-D-006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íaz, Núñez y Balmes, tres formas de revisar los 30 años (GD-D-006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se pone completamente rojo (GD-D-006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polémicos proyectos Fondart que vienen (GD-D-006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ulso de la tortura se siente y se exorciza en Rúbrica (GD-D-006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obra de arte debe ser un golpe, una estocada un estremecimiento" (GD-D-006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eras dolientes y burlonas de Francisco Leiro (GD-D-006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2025-07-23T14:26:58Z</dcterms:created>
  <dcterms:modified xsi:type="dcterms:W3CDTF">2025-07-23T14:26:58Z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