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144_ca_object_representations_media_27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47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dre de la Patria (GD-D-0018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2025-07-25T01:51:25Z</dcterms:created>
  <dcterms:modified xsi:type="dcterms:W3CDTF">2025-07-25T01:51:25Z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