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18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3467_ca_object_representations_media_132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0958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laboración con "Autorretrato" de Inés Paulino (GD-O-025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íptico del retrato del artista, a la izquierda se encuentra un retrato de busto y luego la imagen intervenida. 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2025-12-20T03:44:49Z</dcterms:created>
  <dcterms:modified xsi:type="dcterms:W3CDTF">2025-12-20T03:44:49Z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