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42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9818_ca_object_representations_media_176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ITE outta sight (GD-D-0056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2025-07-26T13:53:42Z</dcterms:created>
  <dcterms:modified xsi:type="dcterms:W3CDTF">2025-07-26T13:53:42Z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