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53022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_ca_object_representations_media_81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01_ca_object_representations_media_21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1_ca_object_representations_media_220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744_ca_object_representations_media_18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00_ca_object_representations_media_6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74_ca_object_representations_media_6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80_ca_object_representations_media_5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98_ca_object_representations_media_2204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48_ca_object_representations_media_186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48_ca_object_representations_media_153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09_ca_object_representations_media_5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_ca_object_representations_media_57_large2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659_ca_object_representations_media_203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25_ca_object_representations_media_189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48_ca_object_representations_media_189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893_ca_object_representations_media_189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43_ca_object_representations_media_189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20_ca_object_representations_media_165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é Tu Nombre (GD-O-009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9/30, Arte y política desde 1960 en Chile (GD-D-002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úmero Quebrado Nº 2 (GD-D-0009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on de la performance Diré Tú Nombre (GD-D-0009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GD-D-0009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GD-D-0009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31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Lonquén 10 años (GD-D-0009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tación a la mesa redonda: Política/Sueño/Pesadilla con ocasión de la muestra Lonquén 10 años (GD-D-0009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cripción de la Mesa Redonda Política, Sueño, Pesadilla relaizada el 24 de enero de 1989 en la galería Ojo de Buey con ocasión de la muestra de Gonzalo Díaz Lonquén 10 años (GD-D-0009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jo de Buey Nº 3 (GD-D-0008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GD-D-0008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s Privados, Ritos Públicos (GD-D-0008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10 años de Gonzalo Díaz: un espacio enlutado (GD-D-0043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7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ones (GD-D-0043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pesadilla política (GD-D-004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al sueño de una peor realidad: Lonquén 10 años de Gonzalo Díaz (GD-D-0042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os sueños sin sepultura (GD-D-0042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43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quema de andamio de Lonquén para el maestro (GD-D-0035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theme/theme1.xml><?xml version="1.0" encoding="utf-8"?>
<a:theme xmlns:a="http://schemas.openxmlformats.org/drawingml/2006/main" name="Theme20">
  <a:themeElements>
    <a:clrScheme name="Theme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2025-12-21T02:59:11Z</dcterms:created>
  <dcterms:modified xsi:type="dcterms:W3CDTF">2025-12-21T02:59:11Z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