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42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7460_ca_object_representations_media_166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619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wd paintings of revolutionary draws Outrage in South America (GD-D-0049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2025-07-26T13:53:00Z</dcterms:created>
  <dcterms:modified xsi:type="dcterms:W3CDTF">2025-07-26T13:53:00Z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