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1994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5259_ca_object_representations_media_2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0982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 Separata N°4 (GD-D-00022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1">
  <a:themeElements>
    <a:clrScheme name="Theme1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2025-07-25T00:34:29Z</dcterms:created>
  <dcterms:modified xsi:type="dcterms:W3CDTF">2025-07-25T00:34:29Z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