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21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630_ca_object_representations_media_27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tremoccidente Nº 3 (GD-D-0021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2025-07-26T13:18:05Z</dcterms:created>
  <dcterms:modified xsi:type="dcterms:W3CDTF">2025-07-26T13:18:05Z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