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044_ca_object_representations_media_176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00_ca_object_representations_media_270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mágenes excéntricas de América Latina y Estados Unidos (GD-D-0056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47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16 (GD-D-0017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2025-07-26T13:53:42Z</dcterms:created>
  <dcterms:modified xsi:type="dcterms:W3CDTF">2025-07-26T13:53:42Z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