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09_ca_object_representations_media_175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826_ca_object_representations_media_174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"los millonarios de Chile son muy picantes y provincianos" (GD-D-0055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228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ngular instalación (GD-D-0054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2025-07-26T02:12:41Z</dcterms:created>
  <dcterms:modified xsi:type="dcterms:W3CDTF">2025-07-26T02:12:41Z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