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22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0209_ca_object_representations_media_1754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826_ca_object_representations_media_1742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onzalo Díaz "los millonarios de Chile son muy picantes y provincianos" (GD-D-00550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2287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ngular instalación (GD-D-0054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2025-07-26T02:12:41Z</dcterms:created>
  <dcterms:modified xsi:type="dcterms:W3CDTF">2025-07-26T02:12:41Z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