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41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00_ca_object_representations_media_26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09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de Crítica Cultural Nº 8 (GD-D-0013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2025-07-26T13:51:32Z</dcterms:created>
  <dcterms:modified xsi:type="dcterms:W3CDTF">2025-07-26T13:51:32Z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