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13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103_ca_object_representations_media_12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8575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ace to Face, the Daros Collections (GD-D-00240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2025-07-26T01:58:30Z</dcterms:created>
  <dcterms:modified xsi:type="dcterms:W3CDTF">2025-07-26T01:58:30Z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