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20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8078_ca_object_representations_media_1883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6929_ca_object_representations_media_1882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81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posiciones (GD-D-00420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turas e Instalaciones (GD-D-0041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2025-07-26T02:10:22Z</dcterms:created>
  <dcterms:modified xsi:type="dcterms:W3CDTF">2025-07-26T02:10:22Z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