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00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5665_ca_object_representations_media_158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76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–materialización, Mari Carmen Ramírez
 (GD-D-00158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2025-07-26T12:43:46Z</dcterms:created>
  <dcterms:modified xsi:type="dcterms:W3CDTF">2025-07-26T12:43:46Z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