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9505_ca_object_representations_media_505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Muerte de Marat (GD-O-0069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objetual en pequeño formato. Sobre una repisa una tina con calentador de agua y ducha, llena de cenizas  y con unos anteojos en la superficie, clavado en diagonal un tubo de neon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2025-07-23T14:26:48Z</dcterms:created>
  <dcterms:modified xsi:type="dcterms:W3CDTF">2025-07-23T14:26:48Z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