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20_ca_object_representations_media_200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982_ca_object_representations_media_1954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297_ca_object_representations_media_116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24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en el MAC desde Demian Hirts hasta Gonzalo Díaz (GD-D-0062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714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embestida de Gonzalo Díaz (GD-D-0058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52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tura en Chile 1950-2005 (GD-D-002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2025-07-25T01:16:19Z</dcterms:created>
  <dcterms:modified xsi:type="dcterms:W3CDTF">2025-07-25T01:16:19Z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