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1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59_ca_object_representations_media_2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eparata N°4 (GD-D-0002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2025-07-26T13:11:50Z</dcterms:created>
  <dcterms:modified xsi:type="dcterms:W3CDTF">2025-07-26T13:11:50Z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