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5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6420_ca_object_representations_media_133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009_ca_object_representations_media_146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689_ca_object_representations_media_221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329_ca_object_representations_media_2180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19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cho láminas para La crisis no moderna de la educación moderna de Willy Thayer (GD-D-0030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Dolor de la Historia (GD-D-00288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Horizontes sin Mundo (GD-D-00273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86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erduti nel Paesaggio (GD-D-00271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2025-12-21T03:52:10Z</dcterms:created>
  <dcterms:modified xsi:type="dcterms:W3CDTF">2025-12-21T03:52:10Z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