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presProps" Target="presProps.xml"/>
  <Relationship Id="rId12" Type="http://schemas.openxmlformats.org/officeDocument/2006/relationships/viewProps" Target="viewProps.xml"/>
  <Relationship Id="rId13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2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60_ca_object_representations_media_67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282_ca_object_representations_media_2006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1282_ca_object_representations_media_2005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08_ca_object_representations_media_200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658_ca_object_representations_media_200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619_ca_object_representations_media_2002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277_ca_object_representations_media_2001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824_ca_object_representations_media_252_large8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Muerte en Venecia (GD-O-016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atro estanques acrílicos transparentes, cada uno con la forma de las letras A, R, T y E respectivamente. En su interior contienen agua y distintas cantidades de peces de color rojo dependiendo la letra (A, ocho peces, R cinco peces, T tres peces, E dos peces). Los estanques están conectados mediante cañerías y cuentan con un sistema de oxigenación y renovación de agua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86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orprender o morir (GD-D-00621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71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Genio Perpetuo" Bienal de Venecia 2005 (GD-D-0062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obra que nunca estuvo (GD-D-00619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71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representará a Chile en Bienal de Venecia (GD-D-00618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86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enal de Venecia parte con polémica y acento femenino (GD-D-00617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857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ces chilenos nadan en palacio veneciano (GD-D-00616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90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erte en Venecia (GD-D-002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2025-07-25T12:17:00Z</dcterms:created>
  <dcterms:modified xsi:type="dcterms:W3CDTF">2025-07-25T12:17:00Z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