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20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760_ca_object_representations_media_675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2282_ca_object_representations_media_2006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1282_ca_object_representations_media_2005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508_ca_object_representations_media_2004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5658_ca_object_representations_media_2003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6619_ca_object_representations_media_2002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3277_ca_object_representations_media_2001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5824_ca_object_representations_media_252_large8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uerte en Venecia (GD-O-0160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atro estanques acrílicos transparentes, cada uno con la forma de las letras A, R, T y E respectivamente. En su interior contienen agua y distintas cantidades de peces de color rojo dependiendo la letra (A, ocho peces, R cinco peces, T tres peces, E dos peces). Los estanques están conectados mediante cañerías y cuentan con un sistema de oxigenación y renovación de agua.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rprender o morir (GD-D-00621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717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Genio Perpetuo" Bienal de Venecia 2005 (GD-D-00620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obra que nunca estuvo (GD-D-00619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5717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onzalo Díaz representará a Chile en Bienal de Venecia (GD-D-00618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860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ienal de Venecia parte con polémica y acento femenino (GD-D-00617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8575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ces chilenos nadan en palacio veneciano (GD-D-00616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199072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uerte en Venecia (GD-D-0022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2025-07-25T12:17:00Z</dcterms:created>
  <dcterms:modified xsi:type="dcterms:W3CDTF">2025-07-25T12:17:00Z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