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21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7423_ca_object_representations_media_25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055_ca_object_representations_media_10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28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ffmann’s House, exposiciones 2000-2003 (GD-D-0021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lento (GD-D-0020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2025-07-26T13:17:15Z</dcterms:created>
  <dcterms:modified xsi:type="dcterms:W3CDTF">2025-07-26T13:17:15Z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