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5210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87423_ca_object_representations_media_250_large1.jpg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82055_ca_object_representations_media_109_large2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02882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Hoffmann’s House, exposiciones 2000-2003 (GD-D-00216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08597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Talento (GD-D-00209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6">
  <a:themeElements>
    <a:clrScheme name="Theme3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2025-07-26T13:17:15Z</dcterms:created>
  <dcterms:modified xsi:type="dcterms:W3CDTF">2025-07-26T13:17:15Z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