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07_ca_object_representations_media_58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alismo Socialista (GD-O-023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eis iniciales mayúsculas fundidas en bronce, pegadas sobre seis placas del mismo material, enmarcadas cada una con moldura lacada negra. Varios centímetros más abajo y centrada respecto a las letras enmarcadas, se dispone una placa de bronce de formato alargado, que presenta dos palabras grabadas sobre la superficie.
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2025-07-25T12:11:16Z</dcterms:created>
  <dcterms:modified xsi:type="dcterms:W3CDTF">2025-07-25T12:11:16Z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