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5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27_ca_object_representations_media_3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259_ca_object_representations_media_240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en Chile desde 1973. Escena de Avanzada y Sociedad.  (GD-D-0006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Separata N°4 (GD-D-0002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2025-12-21T03:51:39Z</dcterms:created>
  <dcterms:modified xsi:type="dcterms:W3CDTF">2025-12-21T03:51:39Z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