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presProps" Target="presProps.xml"/>
  <Relationship Id="rId9" Type="http://schemas.openxmlformats.org/officeDocument/2006/relationships/viewProps" Target="viewProps.xml"/>
  <Relationship Id="rId10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1763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8501_ca_object_representations_media_1399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3875_ca_object_representations_media_1381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3467_ca_object_representations_media_1321_large3.jp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8799_ca_object_representations_media_1207_large4.jp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520_ca_object_representations_media_1324_large5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25742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Kamuflaje versus Kosmetika (GD-O-0120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100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amela Eltit, la degollada (GD-O-0248.a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50958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torretrato (GD-O-025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íptico del retrato del artista, a la izquierda se encuentra un retrato de busto y luego la imagen intervenida.  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0671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ject in Progress (GD-O-0065)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1432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tálogo Pie de Pagina (GD-D-00349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9">
  <a:themeElements>
    <a:clrScheme name="Theme9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5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2025-07-26T03:42:43Z</dcterms:created>
  <dcterms:modified xsi:type="dcterms:W3CDTF">2025-07-26T03:42:43Z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