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24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609_ca_object_representations_media_13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354_ca_object_representations_media_257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D-0026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857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D-00261)]]></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2025-07-23T13:09:21Z</dcterms:created>
  <dcterms:modified xsi:type="dcterms:W3CDTF">2025-07-23T13:09:21Z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