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udioIcon700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35_ca_object_representations_media_210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400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rmulación de obra Prueba 8 Gonzalo Díaz, Muro Sur III (GD-O-02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sonora, donde se escucha a Gonzalo Díaz durante 2 minutos y 13 segundos, leyendo un relato en el que describe, formal y contextualmente, una obra llamada "Mi Novia Muerta"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48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fectos de la aguja. Muro Sur en Amsterdam (GD-D-0067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2025-07-23T14:26:59Z</dcterms:created>
  <dcterms:modified xsi:type="dcterms:W3CDTF">2025-07-23T14:26:59Z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