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011_ca_object_representations_media_37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103_ca_object_representations_media_120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Calor del Pensamiento (GD-O-014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ueve placas de cerámica refractaria conectada al flujo eléctrico mediante un conector magnético que corta el flujo una vez alcanzado el máximo de incandescencia y al enfriarse lo vuelve a encender. Las placas presentan un calado que forma cada una de las letras de una frase en alemán. En el interior de cada letra pasa una resistencia eléctrica.
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857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ace to Face, the Daros Collections (GD-D-0024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2025-07-25T12:11:21Z</dcterms:created>
  <dcterms:modified xsi:type="dcterms:W3CDTF">2025-07-25T12:11:21Z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