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1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989_ca_object_representations_media_1720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848_ca_object_representations_media_1718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275_ca_object_representations_media_1705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527_ca_object_representations_media_1703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3130_ca_object_representations_media_1702_large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860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useo de Bellas Artes (GD-D-00529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71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useo de Bellas Artes (GD-D-00528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14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useo de Bellas Artes (GD-D-00521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383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a nueva mirada (GD-D-00520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907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useo de Bellas Artes (GD-D-0051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2025-12-21T02:47:30Z</dcterms:created>
  <dcterms:modified xsi:type="dcterms:W3CDTF">2025-12-21T02:47:30Z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