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presProps" Target="presProps.xml"/>
  <Relationship Id="rId41" Type="http://schemas.openxmlformats.org/officeDocument/2006/relationships/viewProps" Target="viewProps.xml"/>
  <Relationship Id="rId42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aisaje de Chile (GD-O-0112)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, Lámina 17 (GD-O-0054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, Lámina 14 (GD-O-0051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, Lámina 12 (GD-O-0049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, Lámina 6 (GD-O-0043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, Lámina 3 (GD-O-0040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, Lámina 2 (GD-O-0039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, Lámina 1 (GD-O-0038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sueño del Uroboro (GD-O-0030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no identificada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ncerbero (GD-O-0029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no identificada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élica (GD-O-0023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ítulo no identificado (GD-O-0248.c)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élica (GD-O-0022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 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bel (GD-O-0021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 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Reino del Caos (GD-O-0009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Paraíso Perdido - La Promesa (GD-O-0008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queronte (GD-O-0007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 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bel (GD-O-0006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an Jorge y el Dragón - Creación de la conciencia (GD-O-000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an Jorge y el Dragón - Lugar de la conciencia (GD-O-0004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Árbol de la Sabiduría (GD-O-0002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ibujo en perspectiva hacia arriba, con el punto de fuga al interior de un arco de medio punto que enmarca una escena onírica de un árbol sobre una nube. 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novela chilena de Gonzalo Díaz (GD-D-00434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ítulo no identificado (GD-O-0248.b)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aleria Callejera (GD-D-00308)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lock Mágico (GD-D-00280)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l pie de la Letra. Gonzalo Díaz (GD-D-00274)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ocumenta Kassel, postal de invitación (GD-D-00236)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ocumenta Kassel, postal de invitación (GD-D-00235)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nSite97. Tiempo privado en espacio público (GD-D-00168)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ntainer-96. Art across the oceans (GD-D-00165)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s límites de la fotografía (GD-D-00163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tálogo Lumínico (GD-O-0060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cto performatico, a la fecha no existe registro visual. 
Presentación, performance con proyección de diapos en Centro Cultural Mapocho frente a la Plaza del Mulato Gil. Era entre presentación y performance: las diapos se proyectaron sobre una tela de 220 cm de alto estirada en bastidor y preparada como si fuera una tela para pintar con una proyectora Kodak de carrusel. 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, Lámina 22 (GD-O-0059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, Lámina 21 (GD-O-0058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, Lámina 20 (GD-O-0057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, Lámina 19 (GD-O-0056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 la Pintura Chilena, Lámina 18 (GD-O-005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visualmente no identificada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37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2025-07-23T09:44:46Z</dcterms:created>
  <dcterms:modified xsi:type="dcterms:W3CDTF">2025-07-23T09:44:46Z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