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presProps" Target="presProps.xml"/>
  <Relationship Id="rId41" Type="http://schemas.openxmlformats.org/officeDocument/2006/relationships/viewProps" Target="viewProps.xml"/>
  <Relationship Id="rId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saje de Chile (GD-O-0112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7 (GD-O-0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4 (GD-O-0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2 (GD-O-00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6 (GD-O-0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3 (GD-O-0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2 (GD-O-00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 (GD-O-0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sueño del Uroboro (GD-O-0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no identificada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ncerbero (GD-O-0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no identificada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lica (GD-O-0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ítulo no identificado (GD-O-0248.c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élica (GD-O-0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 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el (GD-O-0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 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Reino del Caos (GD-O-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Paraíso Perdido - La Promesa (GD-O-0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queronte (GD-O-0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 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bel (GD-O-0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 Jorge y el Dragón - Creación de la conciencia (GD-O-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 Jorge y el Dragón - Lugar de la conciencia (GD-O-0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 Árbol de la Sabiduría (GD-O-0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bujo en perspectiva hacia arriba, con el punto de fuga al interior de un arco de medio punto que enmarca una escena onírica de un árbol sobre una nube. 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vela chilena de Gonzalo Díaz (GD-D-0043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ítulo no identificado (GD-O-0248.b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leria Callejera (GD-D-00308)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 pie de la Letra. Gonzalo Díaz (GD-D-00274)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 Kassel, postal de invitación (GD-D-00236)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 Kassel, postal de invitación (GD-D-00235)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ite97. Tiempo privado en espacio público (GD-D-00168)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ainer-96. Art across the oceans (GD-D-00165)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límites de la fotografía (GD-D-0016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álogo Lumínico (GD-O-00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o performatico, a la fecha no existe registro visual. 
Presentación, performance con proyección de diapos en Centro Cultural Mapocho frente a la Plaza del Mulato Gil. Era entre presentación y performance: las diapos se proyectaron sobre una tela de 220 cm de alto estirada en bastidor y preparada como si fuera una tela para pintar con una proyectora Kodak de carrusel. 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22 (GD-O-00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21 (GD-O-00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20 (GD-O-0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9 (GD-O-0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, Lámina 18 (GD-O-0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visualmente no identificada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2025-07-23T09:44:46Z</dcterms:created>
  <dcterms:modified xsi:type="dcterms:W3CDTF">2025-07-23T09:44:46Z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