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51714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780_ca_object_representations_media_740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231_ca_object_representations_media_208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212_ca_object_representations_media_2081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18_ca_object_representations_media_2080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35_ca_object_representations_media_2021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735_ca_object_representations_media_2020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203_ca_object_representations_media_2019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302_ca_object_representations_media_2079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683_ca_object_representations_media_2078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092_ca_object_representations_media_2077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234_ca_object_representations_media_260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193_ca_object_representations_media_2090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373_ca_object_representations_media_1634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522_ca_object_representations_media_1633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655_ca_object_representations_media_134_large2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251_ca_object_representations_media_2089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603_ca_object_representations_media_2088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094_ca_object_representations_media_2087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360_ca_object_representations_media_2086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13_ca_object_representations_media_2085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933_ca_object_representations_media_2084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306_ca_object_representations_media_2083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(GD-O-0218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orce frases formadas por cuatro palabras, escritas en letras mayúsculas en tubo de vidrio inyectado con gas neón, instaladas en el muro exterior del edificio que alberga a Galería D21 y, al mismo tiempo, en Galería Metropolitana.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intervendrá con neón dos galerías de arte en Santiago (GD-D-00659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intervendrá con neón dos galerías de arte en Santiago (GD-D-00658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intervendrá con neón dos galerías de arte en Santiago (GD-D-00657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24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deja recados eléctricos en dos comunas (GD-D-00656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71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instala por un año obra pública con luces de neón (GD-D-00655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caída luminosa de Gonzalo Díaz (GD-D-00654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de Gonzalo Díaz (GD-D-00653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00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de Gonzalo Díaz (GD-D-00652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de Gonzalo Díaz (GD-D-00651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y Política 2005 - 2015 (GD-D-00297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95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videncia con Lyon ¿Alguien sabe qué onda este neón? (GD-D-00667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álogo de las exposiciones 2011-2017 en Galería Metropolitana (GD-D-00296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81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Art Nexus Nº 103 (GD-D-0029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(GD-D-00267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409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neón es miseria del premio nacional de arte Gonzalo Díaz quedó registrado en un catálogo (GD-D-0066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: pionero en el uso del neon en el arte chileno (GD-D-00665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El neón es miseria", Gonzalo Díaz (GD-D-00664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Neón es Miseria (GD-D-00663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lería D21 y Galería Metropolitana - El Neón es Miseria, Gonzalo Díaz (GD-D-00662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en las fachas de Santiago (GD-D-0066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04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bre "El Neón es Miseria", de Gonzalo Díaz (GD-D-00660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2025-07-26T03:34:33Z</dcterms:created>
  <dcterms:modified xsi:type="dcterms:W3CDTF">2025-07-26T03:34:33Z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