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71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lock Mágico (GD-D-0028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2025-07-23T14:27:12Z</dcterms:created>
  <dcterms:modified xsi:type="dcterms:W3CDTF">2025-07-23T14:27:12Z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