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5420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2500_ca_object_representations_media_27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2479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Revista de Crítica Cultural Nº 16 (GD-D-00179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2025-07-26T13:52:14Z</dcterms:created>
  <dcterms:modified xsi:type="dcterms:W3CDTF">2025-07-26T13:52:14Z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