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438_ca_object_representations_media_2011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7332_ca_object_representations_media_2008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5658_ca_object_representations_media_2003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3_ca_object_representations_media_1994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050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nzalo Díaz representará a Chile en feria de arte Documenta de Kassel (GD-D-0063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71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s en serie de chilenos y británicos llegan al MAC (GD-D-0062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717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nzalo Díaz representará a Chile en Bienal de Venecia (GD-D-00618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95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s polémicos proyectos Fondart que vienen (GD-D-0061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2025-07-25T12:11:19Z</dcterms:created>
  <dcterms:modified xsi:type="dcterms:W3CDTF">2025-07-25T12:11:19Z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