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112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282_ca_object_representations_media_200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71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Genio Perpetuo" Bienal de Venecia 2005 (GD-D-0062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2025-07-23T18:23:02Z</dcterms:created>
  <dcterms:modified xsi:type="dcterms:W3CDTF">2025-07-23T18:23:02Z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