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3067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44_ca_object_representations_media_84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O-01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ía crucis de robles dispuesto en la entrada del museo, generando un camino hacia el acceso del recinto. El despliegue del vía crucis intercepta visualmente la instalación que se encuentra al interior de la sala Fundación Andes del muse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2025-07-23T17:08:33Z</dcterms:created>
  <dcterms:modified xsi:type="dcterms:W3CDTF">2025-07-23T17:08:33Z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