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presProps" Target="presProps.xml"/>
  <Relationship Id="rId54" Type="http://schemas.openxmlformats.org/officeDocument/2006/relationships/viewProps" Target="viewProps.xml"/>
  <Relationship Id="rId5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251730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99_ca_object_representations_media_509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189_ca_object_representations_media_277_large8.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601_ca_object_representations_media_210_large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346_ca_object_representations_media_207_large10.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651_ca_object_representations_media_248_large11.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44_ca_object_representations_media_271_large12.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028_ca_object_representations_media_247_large13.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427_ca_object_representations_media_96_large14.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959_ca_object_representations_media_269_large15.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60_ca_object_representations_media_1615_large16.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781_ca_object_representations_media_268_large17.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231_ca_object_representations_media_1745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40_ca_object_representations_media_1563_large18.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703_ca_object_representations_media_1561_large19.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408_ca_object_representations_media_190_large20.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008_ca_object_representations_media_63_large21.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905_ca_object_representations_media_62_large22.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100_ca_object_representations_media_61_large23.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1_ca_object_representations_media_57_large24.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63_ca_object_representations_media_264_large25.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97_ca_object_representations_media_55_large26.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432_ca_object_representations_media_1531_large27.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23_ca_object_representations_media_1662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15_ca_object_representations_media_183_large28.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645_ca_object_representations_media_44_large29.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723_ca_object_representations_media_43_large30.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22_ca_object_representations_media_42_large31.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562_ca_object_representations_media_41_large32.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507_ca_object_representations_media_182_large33.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454_ca_object_representations_media_243_large34.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817_ca_object_representations_media_241_large35.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245_ca_object_representations_media_35_large36.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657_ca_object_representations_media_34_large37.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759_ca_object_representations_media_263_large38.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19_ca_object_representations_media_31_large39.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90_ca_object_representations_media_181_large40.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670_ca_object_representations_media_180_large41.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090_ca_object_representations_media_179_large42.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253_ca_object_representations_media_178_large43.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11_ca_object_representations_media_177_large44.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87_ca_object_representations_media_1530_large45.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602_ca_object_representations_media_176_large46.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981_ca_object_representations_media_174_large47.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948_ca_object_representations_media_1897_large4.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734_ca_object_representations_media_173_large48.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838_ca_object_representations_media_148_large5.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980_ca_object_representations_media_147_large6.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643_ca_object_representations_media_256_large7.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ía del Color (GD-O-00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instalatoria de forma vertical, en la parte superior tiene colgado un manuscrito sobre tres trozos rectangulares de trapos de colores primarios desaturados. Delante un yunque dorado, atravesado por una línea recta de 95 cm de tubo de vidrio inyectado con gas argón sobre una piedra canteada rosa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781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revés de la trama (GD-D-0024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38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º 29/30, Arte y política desde 1960 en Chile (GD-D-002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885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adernos de la Escuela de Arte Nº 7 (GD-D-0019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3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cciones de cosas. 7 textos + postfacio sobre Quadrivium de Gonzalo Díaz (GD-D-0019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847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dre de la Patria (GD-D-0018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le: Austria. Un diálogo artístico (GD-D-0018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 textos tácticos (GD-D-0018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28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D-0017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 Bienal de Artes Visuales del Mercosur (GD-D-0017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novela chilena del grabado (GD-D-0014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095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marxismo objetual de Gonzalo Díaz (GD-D-0054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28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erogénesis Nº 8-9, 5ª Bienal de La Habana (GD-D-0013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graphies (GD-D-0013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657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eclinación de los Planos. Instalación. En ocasión del Seminario Chileno-Argentino La encrucijada Modernidad Posmodernidad en América Latina (GD-D-0010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úmero Quebrado Nº 2 (GD-D-0009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Arte UC Nº 5, año 4 (GD-D-0009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 título (GD-D-0009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eños Privados, Ritos Públicos (GD-D-0008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05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rugía Plástica. Konzepte zeitgenössischer Kunst. Chile 1980 – 1989 (GD-D-0008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as para Fotoperformance (GD-D-0008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14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heim lichkeir. Banco de Pruebas, 1988. Serigrafía (GD-D-0008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62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Escuela de Santiago y la década (GD-D-0049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057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Banco/Marco de Pruebas (GD-D-0007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95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stival Downey (GD-D-0006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28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stival Downey (GD-D-0006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95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stival Downey (GD-D-0006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133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artistas presentan a los artistas (GD-D-0006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800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gemonía y Visualidad (GD-D-0006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3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er la Pata o presentación de la obra de Gonzalo Díaz en Chile Vive, Madrid 1987 (GD-D-0006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bajos de mesa o delirio del envasamiento (GD-D-0005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669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xto Auxiliar para la Lectura del Cuadro Sin Titulo presentado por G Díaz en Galería Visuala.  (GD-D-0005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57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Obras 1982-1985 (GD-D-0005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novela chilena de Gonzalo Díaz (GD-D-0043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xtos residuales (GD-D-0005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Kilómetro 104 Serigrafías (GD-D-0005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Artistas Chilenos en el CAYC de Buenos Aires: Díaz, Dittborn, Jaar, Leppe (GD-D-0004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81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block mágico"  de Gonzalo Díaz (GD-D-00048)]]></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gen Nº4. Revista de Filosofía y Letras (GD-D-0004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52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at du yu min? (Modo de ponerse) Protocolo 5. Acuerdo de Mayo (GD-D-0004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19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93 L´Ami du Peuple (Modus cogitandi) Acuerdos de mayo Protocolo 3 (GD-D-0004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uerdos de Mayo Díaz-Mellado (GD-D-0004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669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us Operandi. Acuerdos de mayo: Protocolo 1 (GD-D-0004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05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 & Textos. Envío a la 5ª Bienal de Sydney. Gonzalo Díaz/Eugenio Dittborn (GD-D-0003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pesadilla política (GD-D-0043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adernos de/para el análisis 1 (GD-D-0003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9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onzalo Díaz (GD-D-0029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28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dA. Centro de Estudios de Arte, Boletín Nº 3 (GD-D-0029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ock Mágico (GD-D-0028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Lonquén de Gonzalo Díaz (GD-D-00258)]]></a:t>
            </a:r>
          </a:p>
        </p:txBody>
      </p:sp>
    </p:spTree>
  </p:cSld>
  <p:clrMapOvr>
    <a:masterClrMapping/>
  </p:clrMapOvr>
</p:sld>
</file>

<file path=ppt/theme/theme1.xml><?xml version="1.0" encoding="utf-8"?>
<a:theme xmlns:a="http://schemas.openxmlformats.org/drawingml/2006/main" name="Theme35">
  <a:themeElements>
    <a:clrScheme name="Theme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50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2025-07-26T03:37:07Z</dcterms:created>
  <dcterms:modified xsi:type="dcterms:W3CDTF">2025-07-26T03:37:07Z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