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343_ca_object_representations_media_189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52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os sueños sin sepultura (GD-D-0042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2025-12-17T13:39:47Z</dcterms:created>
  <dcterms:modified xsi:type="dcterms:W3CDTF">2025-12-17T13:39:47Z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