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595_ca_object_representations_media_161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431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scritos sobre arte (GD-D-0022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2025-12-16T00:44:34Z</dcterms:created>
  <dcterms:modified xsi:type="dcterms:W3CDTF">2025-12-16T00:44:34Z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