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086_ca_object_representations_media_217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34_ca_object_representations_media_260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011_ca_object_representations_media_2075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890_ca_object_representations_media_470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676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Garden of Learning, 6ª Bienal de Busan (GD-D-0026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76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y Política 2005 - 2015 (GD-D-0029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participa en Bienal de Arte en Corea del Sur (GD-D-00649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gen-Füta-Winkul (GD-O-021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formada por nueve cajas acrílicas llenas de agua en las que flotan un total de cincuenta letras y dobles letras mayúsculas realizadas en tubo de vidrio inyectado con gas argón sostenidas, cada una, mediante una estructura acrílica fijada a cada piedra. La obra presenta un sistema de motor y bomba que genera el movimiento contante del agua y de las piedra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2025-12-16T04:13:07Z</dcterms:created>
  <dcterms:modified xsi:type="dcterms:W3CDTF">2025-12-16T04:13:07Z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